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25262</c:v>
                </c:pt>
                <c:pt idx="1">
                  <c:v>21108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21841</c:v>
                </c:pt>
                <c:pt idx="1">
                  <c:v>23758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138752"/>
        <c:axId val="312615680"/>
      </c:barChart>
      <c:catAx>
        <c:axId val="31213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12615680"/>
        <c:crosses val="autoZero"/>
        <c:auto val="1"/>
        <c:lblAlgn val="ctr"/>
        <c:lblOffset val="100"/>
        <c:noMultiLvlLbl val="0"/>
      </c:catAx>
      <c:valAx>
        <c:axId val="3126156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12138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126.53</c:v>
                </c:pt>
                <c:pt idx="1">
                  <c:v>355.09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8178.81</c:v>
                </c:pt>
                <c:pt idx="1">
                  <c:v>5220.08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4051.9</c:v>
                </c:pt>
                <c:pt idx="1">
                  <c:v>1342.8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12904.77</c:v>
                </c:pt>
                <c:pt idx="1">
                  <c:v>14190.17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29116672"/>
        <c:axId val="329134848"/>
      </c:barChart>
      <c:catAx>
        <c:axId val="32911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29134848"/>
        <c:crosses val="autoZero"/>
        <c:auto val="1"/>
        <c:lblAlgn val="ctr"/>
        <c:lblOffset val="100"/>
        <c:tickLblSkip val="1"/>
        <c:noMultiLvlLbl val="0"/>
      </c:catAx>
      <c:valAx>
        <c:axId val="3291348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2911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66667129578195017"/>
          <c:w val="0.67331667944316553"/>
          <c:h val="0.3333287042180498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25262.02</c:v>
                </c:pt>
                <c:pt idx="1">
                  <c:v>21108.14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179904"/>
        <c:axId val="329181440"/>
      </c:lineChart>
      <c:catAx>
        <c:axId val="32917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9181440"/>
        <c:crosses val="autoZero"/>
        <c:auto val="1"/>
        <c:lblAlgn val="ctr"/>
        <c:lblOffset val="100"/>
        <c:noMultiLvlLbl val="0"/>
      </c:catAx>
      <c:valAx>
        <c:axId val="32918144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291799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4927015813500133"/>
          <c:y val="0.37534718364626152"/>
          <c:w val="0.29200369708512286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-1.225374745439675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1.3363283651378736E-2"/>
                  <c:y val="-7.42254524917300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1162798921371461"/>
                  <c:y val="-5.19743565607939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3.2428106542676367E-2"/>
                  <c:y val="-5.17558427238254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9.9651979994233295E-2"/>
                  <c:y val="7.15366081809015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0.14399999999999999</c:v>
                </c:pt>
                <c:pt idx="1">
                  <c:v>0.193</c:v>
                </c:pt>
                <c:pt idx="2">
                  <c:v>0.16800000000000001</c:v>
                </c:pt>
                <c:pt idx="3">
                  <c:v>0.309</c:v>
                </c:pt>
                <c:pt idx="4">
                  <c:v>0.161</c:v>
                </c:pt>
                <c:pt idx="5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0.28184</cdr:x>
      <cdr:y>0.2665</cdr:y>
    </cdr:from>
    <cdr:to>
      <cdr:x>0.70104</cdr:x>
      <cdr:y>0.73372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372279" y="1296144"/>
          <a:ext cx="3528392" cy="227231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0.38495</cdr:y>
    </cdr:from>
    <cdr:to>
      <cdr:x>0.83793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73" y="1872208"/>
          <a:ext cx="3744426" cy="198354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0.46627</cdr:x>
      <cdr:y>0.39975</cdr:y>
    </cdr:from>
    <cdr:to>
      <cdr:x>0.5821</cdr:x>
      <cdr:y>0.48202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4542" y="1944216"/>
          <a:ext cx="9749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-16,4%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0.41667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328" y="720080"/>
          <a:ext cx="151213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- 16,4 %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Хохловского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1764692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18 428,69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21 108,14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679,44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114,5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24 528,05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23 758,25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769,80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96,9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-6 099,86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-2 650,11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Хохловского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1761278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Хохловского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9993" y="4725144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+8,8%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26607246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604237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44492" y="4509121"/>
            <a:ext cx="758133" cy="36003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16,0 %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212976"/>
            <a:ext cx="827963" cy="7200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51,1 %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2" y="6021288"/>
            <a:ext cx="683945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1,7 %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589240"/>
            <a:ext cx="687363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24,7 %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2" y="5085184"/>
            <a:ext cx="683946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933056"/>
            <a:ext cx="683947" cy="5760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67,2 %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1"/>
            <a:ext cx="68394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0,5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Хохловского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76" y="5373216"/>
            <a:ext cx="75813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32,4 %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4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Хохловского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09619582"/>
              </p:ext>
            </p:extLst>
          </p:nvPr>
        </p:nvGraphicFramePr>
        <p:xfrm>
          <a:off x="144132" y="908720"/>
          <a:ext cx="882305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Хохловского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38539919"/>
              </p:ext>
            </p:extLst>
          </p:nvPr>
        </p:nvGraphicFramePr>
        <p:xfrm>
          <a:off x="395536" y="1196753"/>
          <a:ext cx="8568953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5131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7 949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24 528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23 758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8325785"/>
              </p:ext>
            </p:extLst>
          </p:nvPr>
        </p:nvGraphicFramePr>
        <p:xfrm>
          <a:off x="107504" y="1052736"/>
          <a:ext cx="8928991" cy="481899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5 902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5 901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12 176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11 467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48,3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2 053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2 053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3 869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3 869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24 528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23 758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770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321265"/>
              </p:ext>
            </p:extLst>
          </p:nvPr>
        </p:nvGraphicFramePr>
        <p:xfrm>
          <a:off x="107504" y="1196751"/>
          <a:ext cx="8784208" cy="415536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3 818,4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3 818,4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2 637,4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2 114,1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8 860,7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8 785,1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3 500,7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3 500,6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4 575,4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4 574,7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23 392,6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22 792,9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3979"/>
              </p:ext>
            </p:extLst>
          </p:nvPr>
        </p:nvGraphicFramePr>
        <p:xfrm>
          <a:off x="395536" y="1268759"/>
          <a:ext cx="8496944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1224136"/>
                <a:gridCol w="1296144"/>
                <a:gridCol w="936104"/>
                <a:gridCol w="1152128"/>
              </a:tblGrid>
              <a:tr h="2185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</a:tr>
              <a:tr h="3719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</a:tr>
              <a:tr h="182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Хохловского сельского поселения от 17.12.2021 № 170 "О бюджете муниципального образования "Хохловское сельское поселение" на 2022 год и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</a:tr>
              <a:tr h="371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" marR="6218" marT="62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10469</TotalTime>
  <Words>484</Words>
  <Application>Microsoft Office PowerPoint</Application>
  <PresentationFormat>Экран (4:3)</PresentationFormat>
  <Paragraphs>214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Хохловского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2023-04-28T04:52:41Z</dcterms:modified>
</cp:coreProperties>
</file>